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333636" y="7929016"/>
            <a:ext cx="10337527" cy="905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defTabSz="457200">
              <a:lnSpc>
                <a:spcPts val="3600"/>
              </a:lnSpc>
              <a:spcBef>
                <a:spcPts val="300"/>
              </a:spcBef>
              <a:defRPr sz="1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Parcours</a:t>
            </a:r>
            <a:r>
              <a:rPr spc="-25" sz="3200"/>
              <a:t> </a:t>
            </a:r>
            <a:r>
              <a:rPr b="1" spc="-25" sz="3200"/>
              <a:t>'</a:t>
            </a:r>
            <a:r>
              <a:rPr b="1" spc="-10" sz="3200"/>
              <a:t>GOUJONS'</a:t>
            </a:r>
            <a:endParaRPr b="1" sz="3200"/>
          </a:p>
          <a:p>
            <a:pPr marL="2567304" marR="2499995" defTabSz="457200">
              <a:lnSpc>
                <a:spcPts val="27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Présentation PowerPoint </a:t>
            </a:r>
            <a:r>
              <a:rPr spc="-45"/>
              <a:t>(8 œuvres)</a:t>
            </a:r>
          </a:p>
        </p:txBody>
      </p:sp>
      <p:sp>
        <p:nvSpPr>
          <p:cNvPr id="120" name="Shape 120"/>
          <p:cNvSpPr/>
          <p:nvPr/>
        </p:nvSpPr>
        <p:spPr>
          <a:xfrm>
            <a:off x="3155171" y="503766"/>
            <a:ext cx="6694458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1" name="Shape 121"/>
          <p:cNvSpPr/>
          <p:nvPr/>
        </p:nvSpPr>
        <p:spPr>
          <a:xfrm>
            <a:off x="3815122" y="2518833"/>
            <a:ext cx="537455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2" name="Shape 122"/>
          <p:cNvSpPr/>
          <p:nvPr/>
        </p:nvSpPr>
        <p:spPr>
          <a:xfrm>
            <a:off x="4234984" y="2463800"/>
            <a:ext cx="453483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3" name="Shape 123"/>
          <p:cNvSpPr/>
          <p:nvPr/>
        </p:nvSpPr>
        <p:spPr>
          <a:xfrm rot="16200000">
            <a:off x="10681427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24" name="Capture d’écran 2023-12-06 à 22.28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0700" y="4301066"/>
            <a:ext cx="4983400" cy="3585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apture d’écran 2024-01-15 à 09.5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3" y="463636"/>
            <a:ext cx="12365641" cy="92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 rot="20520000">
            <a:off x="-94231" y="649817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84" name="Shape 184"/>
          <p:cNvSpPr/>
          <p:nvPr/>
        </p:nvSpPr>
        <p:spPr>
          <a:xfrm rot="20520000">
            <a:off x="400351" y="1432983"/>
            <a:ext cx="67390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85" name="Shape 185"/>
          <p:cNvSpPr/>
          <p:nvPr/>
        </p:nvSpPr>
        <p:spPr>
          <a:xfrm flipV="1">
            <a:off x="2969457" y="1146642"/>
            <a:ext cx="1228354" cy="3991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Shape 186"/>
          <p:cNvSpPr/>
          <p:nvPr/>
        </p:nvSpPr>
        <p:spPr>
          <a:xfrm rot="16200000">
            <a:off x="-4951830" y="5719970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'PARC ASTRID</a:t>
            </a:r>
            <a:r>
              <a:rPr b="1" spc="-5"/>
              <a:t>'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-2007698" y="277283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7" name="Shape 127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1/8 - Vincent Jaminon)</a:t>
            </a:r>
          </a:p>
        </p:txBody>
      </p:sp>
      <p:sp>
        <p:nvSpPr>
          <p:cNvPr id="128" name="Shape 128"/>
          <p:cNvSpPr/>
          <p:nvPr/>
        </p:nvSpPr>
        <p:spPr>
          <a:xfrm>
            <a:off x="-1834849" y="1077383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9" name="Shape 129"/>
          <p:cNvSpPr/>
          <p:nvPr/>
        </p:nvSpPr>
        <p:spPr>
          <a:xfrm>
            <a:off x="888917" y="922866"/>
            <a:ext cx="12915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0" name="Shape 130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1" name="Capture d’écran 2023-12-06 à 22.47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8531" y="-308609"/>
            <a:ext cx="7251626" cy="10370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34" name="Shape 134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2/8 - Lamboni Baminla)</a:t>
            </a:r>
          </a:p>
        </p:txBody>
      </p:sp>
      <p:sp>
        <p:nvSpPr>
          <p:cNvPr id="135" name="Shape 135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36" name="Shape 136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7" name="Shape 137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8" name="Capture d’écran 2023-12-06 à 22.38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5198" y="-1340102"/>
            <a:ext cx="9704276" cy="1109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1" name="Shape 141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3/8 - Camille Stassens)</a:t>
            </a:r>
          </a:p>
        </p:txBody>
      </p:sp>
      <p:sp>
        <p:nvSpPr>
          <p:cNvPr id="142" name="Shape 142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4" name="Shape 144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45" name="3.3_Brogniez_Instruction_06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4954" y="-1234048"/>
            <a:ext cx="9397222" cy="12526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8" name="Shape 148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4/8 - Denis Gonnella)</a:t>
            </a:r>
          </a:p>
        </p:txBody>
      </p:sp>
      <p:sp>
        <p:nvSpPr>
          <p:cNvPr id="149" name="Shape 149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0" name="Shape 150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1" name="Shape 151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2" name="Capture d’écran 2023-12-06 à 22.55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8553" y="-972835"/>
            <a:ext cx="9542210" cy="12190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55" name="Shape 155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5/8 - Mohammed Oddi)</a:t>
            </a:r>
          </a:p>
        </p:txBody>
      </p:sp>
      <p:sp>
        <p:nvSpPr>
          <p:cNvPr id="156" name="Shape 156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7" name="Shape 157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8" name="Shape 158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9" name="3.5_Instruction58_04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5682" y="-1549897"/>
            <a:ext cx="9636833" cy="12853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2" name="Shape 162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6/8 - Ethel Coppieters)</a:t>
            </a:r>
          </a:p>
        </p:txBody>
      </p:sp>
      <p:sp>
        <p:nvSpPr>
          <p:cNvPr id="163" name="Shape 163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64" name="Shape 164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5" name="Shape 165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66" name="3.6_Transvaal_03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3616" y="-1594904"/>
            <a:ext cx="9706746" cy="12943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9" name="Shape 169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7/8 - Albine Quisenaire)</a:t>
            </a:r>
          </a:p>
        </p:txBody>
      </p:sp>
      <p:sp>
        <p:nvSpPr>
          <p:cNvPr id="170" name="Shape 170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1" name="Shape 171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2" name="Shape 172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73" name="3.7_E_Carpentier_09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4178" y="-1484211"/>
            <a:ext cx="9538337" cy="12722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76" name="Shape 176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GOUJONS' </a:t>
            </a:r>
            <a:r>
              <a:rPr spc="-5"/>
              <a:t>(</a:t>
            </a:r>
            <a:r>
              <a:rPr spc="-30"/>
              <a:t>Œuvre 8/8 - Anthea Missy)</a:t>
            </a:r>
          </a:p>
        </p:txBody>
      </p:sp>
      <p:sp>
        <p:nvSpPr>
          <p:cNvPr id="177" name="Shape 177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8" name="Shape 178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9" name="Shape 179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80" name="3.8_Bassin_Sel_26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5818" y="-1059929"/>
            <a:ext cx="7919503" cy="11873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